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54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7C4D9A-EEF3-4316-8628-0C0E06DE2582}" v="4" dt="2021-07-03T08:35:16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179"/>
  </p:normalViewPr>
  <p:slideViewPr>
    <p:cSldViewPr snapToGrid="0" snapToObjects="1">
      <p:cViewPr varScale="1">
        <p:scale>
          <a:sx n="67" d="100"/>
          <a:sy n="67" d="100"/>
        </p:scale>
        <p:origin x="620" y="-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Hardacre" userId="472e7902199b8118" providerId="LiveId" clId="{347C4D9A-EEF3-4316-8628-0C0E06DE2582}"/>
    <pc:docChg chg="undo redo custSel addSld delSld modSld modMainMaster">
      <pc:chgData name="Alan Hardacre" userId="472e7902199b8118" providerId="LiveId" clId="{347C4D9A-EEF3-4316-8628-0C0E06DE2582}" dt="2021-07-03T08:39:20.002" v="127" actId="47"/>
      <pc:docMkLst>
        <pc:docMk/>
      </pc:docMkLst>
      <pc:sldChg chg="add del">
        <pc:chgData name="Alan Hardacre" userId="472e7902199b8118" providerId="LiveId" clId="{347C4D9A-EEF3-4316-8628-0C0E06DE2582}" dt="2021-07-03T08:39:20.002" v="127" actId="47"/>
        <pc:sldMkLst>
          <pc:docMk/>
          <pc:sldMk cId="4029773794" sldId="256"/>
        </pc:sldMkLst>
      </pc:sldChg>
      <pc:sldChg chg="modSp mod setBg">
        <pc:chgData name="Alan Hardacre" userId="472e7902199b8118" providerId="LiveId" clId="{347C4D9A-EEF3-4316-8628-0C0E06DE2582}" dt="2021-07-03T08:39:16.458" v="126" actId="1035"/>
        <pc:sldMkLst>
          <pc:docMk/>
          <pc:sldMk cId="2956009131" sldId="543"/>
        </pc:sldMkLst>
        <pc:spChg chg="mod">
          <ac:chgData name="Alan Hardacre" userId="472e7902199b8118" providerId="LiveId" clId="{347C4D9A-EEF3-4316-8628-0C0E06DE2582}" dt="2021-07-03T08:37:56.730" v="106" actId="1037"/>
          <ac:spMkLst>
            <pc:docMk/>
            <pc:sldMk cId="2956009131" sldId="543"/>
            <ac:spMk id="2" creationId="{00000000-0000-0000-0000-000000000000}"/>
          </ac:spMkLst>
        </pc:spChg>
        <pc:spChg chg="mod">
          <ac:chgData name="Alan Hardacre" userId="472e7902199b8118" providerId="LiveId" clId="{347C4D9A-EEF3-4316-8628-0C0E06DE2582}" dt="2021-07-03T08:37:56.730" v="106" actId="1037"/>
          <ac:spMkLst>
            <pc:docMk/>
            <pc:sldMk cId="2956009131" sldId="543"/>
            <ac:spMk id="10" creationId="{00000000-0000-0000-0000-000000000000}"/>
          </ac:spMkLst>
        </pc:spChg>
        <pc:spChg chg="mod">
          <ac:chgData name="Alan Hardacre" userId="472e7902199b8118" providerId="LiveId" clId="{347C4D9A-EEF3-4316-8628-0C0E06DE2582}" dt="2021-07-03T08:37:56.730" v="106" actId="1037"/>
          <ac:spMkLst>
            <pc:docMk/>
            <pc:sldMk cId="2956009131" sldId="543"/>
            <ac:spMk id="12" creationId="{00000000-0000-0000-0000-000000000000}"/>
          </ac:spMkLst>
        </pc:spChg>
        <pc:spChg chg="mod">
          <ac:chgData name="Alan Hardacre" userId="472e7902199b8118" providerId="LiveId" clId="{347C4D9A-EEF3-4316-8628-0C0E06DE2582}" dt="2021-07-03T08:37:56.730" v="106" actId="1037"/>
          <ac:spMkLst>
            <pc:docMk/>
            <pc:sldMk cId="2956009131" sldId="543"/>
            <ac:spMk id="13" creationId="{00000000-0000-0000-0000-000000000000}"/>
          </ac:spMkLst>
        </pc:spChg>
        <pc:spChg chg="mod">
          <ac:chgData name="Alan Hardacre" userId="472e7902199b8118" providerId="LiveId" clId="{347C4D9A-EEF3-4316-8628-0C0E06DE2582}" dt="2021-07-03T08:39:16.458" v="126" actId="1035"/>
          <ac:spMkLst>
            <pc:docMk/>
            <pc:sldMk cId="2956009131" sldId="543"/>
            <ac:spMk id="14" creationId="{00000000-0000-0000-0000-000000000000}"/>
          </ac:spMkLst>
        </pc:spChg>
        <pc:spChg chg="mod">
          <ac:chgData name="Alan Hardacre" userId="472e7902199b8118" providerId="LiveId" clId="{347C4D9A-EEF3-4316-8628-0C0E06DE2582}" dt="2021-07-03T08:38:33.356" v="111" actId="113"/>
          <ac:spMkLst>
            <pc:docMk/>
            <pc:sldMk cId="2956009131" sldId="543"/>
            <ac:spMk id="15" creationId="{00000000-0000-0000-0000-000000000000}"/>
          </ac:spMkLst>
        </pc:spChg>
        <pc:graphicFrameChg chg="mod modGraphic">
          <ac:chgData name="Alan Hardacre" userId="472e7902199b8118" providerId="LiveId" clId="{347C4D9A-EEF3-4316-8628-0C0E06DE2582}" dt="2021-07-03T08:39:05.865" v="122" actId="20577"/>
          <ac:graphicFrameMkLst>
            <pc:docMk/>
            <pc:sldMk cId="2956009131" sldId="543"/>
            <ac:graphicFrameMk id="6" creationId="{00000000-0000-0000-0000-000000000000}"/>
          </ac:graphicFrameMkLst>
        </pc:graphicFrameChg>
        <pc:cxnChg chg="mod">
          <ac:chgData name="Alan Hardacre" userId="472e7902199b8118" providerId="LiveId" clId="{347C4D9A-EEF3-4316-8628-0C0E06DE2582}" dt="2021-07-03T08:37:56.730" v="106" actId="1037"/>
          <ac:cxnSpMkLst>
            <pc:docMk/>
            <pc:sldMk cId="2956009131" sldId="543"/>
            <ac:cxnSpMk id="8" creationId="{00000000-0000-0000-0000-000000000000}"/>
          </ac:cxnSpMkLst>
        </pc:cxnChg>
        <pc:cxnChg chg="mod">
          <ac:chgData name="Alan Hardacre" userId="472e7902199b8118" providerId="LiveId" clId="{347C4D9A-EEF3-4316-8628-0C0E06DE2582}" dt="2021-07-03T08:37:56.730" v="106" actId="1037"/>
          <ac:cxnSpMkLst>
            <pc:docMk/>
            <pc:sldMk cId="2956009131" sldId="543"/>
            <ac:cxnSpMk id="9" creationId="{00000000-0000-0000-0000-000000000000}"/>
          </ac:cxnSpMkLst>
        </pc:cxnChg>
        <pc:cxnChg chg="mod">
          <ac:chgData name="Alan Hardacre" userId="472e7902199b8118" providerId="LiveId" clId="{347C4D9A-EEF3-4316-8628-0C0E06DE2582}" dt="2021-07-03T08:37:56.730" v="106" actId="1037"/>
          <ac:cxnSpMkLst>
            <pc:docMk/>
            <pc:sldMk cId="2956009131" sldId="543"/>
            <ac:cxnSpMk id="11" creationId="{00000000-0000-0000-0000-000000000000}"/>
          </ac:cxnSpMkLst>
        </pc:cxnChg>
      </pc:sldChg>
      <pc:sldMasterChg chg="modSp mod">
        <pc:chgData name="Alan Hardacre" userId="472e7902199b8118" providerId="LiveId" clId="{347C4D9A-EEF3-4316-8628-0C0E06DE2582}" dt="2021-07-03T08:37:22.208" v="59" actId="1035"/>
        <pc:sldMasterMkLst>
          <pc:docMk/>
          <pc:sldMasterMk cId="240686232" sldId="2147483660"/>
        </pc:sldMasterMkLst>
        <pc:picChg chg="mod">
          <ac:chgData name="Alan Hardacre" userId="472e7902199b8118" providerId="LiveId" clId="{347C4D9A-EEF3-4316-8628-0C0E06DE2582}" dt="2021-07-03T08:37:22.208" v="59" actId="1035"/>
          <ac:picMkLst>
            <pc:docMk/>
            <pc:sldMasterMk cId="240686232" sldId="2147483660"/>
            <ac:picMk id="7" creationId="{195E7809-3B0E-4FA6-A9F8-6307E5F2671F}"/>
          </ac:picMkLst>
        </pc:picChg>
        <pc:picChg chg="mod">
          <ac:chgData name="Alan Hardacre" userId="472e7902199b8118" providerId="LiveId" clId="{347C4D9A-EEF3-4316-8628-0C0E06DE2582}" dt="2021-07-03T08:37:16.949" v="53" actId="1036"/>
          <ac:picMkLst>
            <pc:docMk/>
            <pc:sldMasterMk cId="240686232" sldId="2147483660"/>
            <ac:picMk id="8" creationId="{FFA25FB9-18EE-435D-90DD-1E07C9FCBF94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54E92-A2A1-B143-BDA9-4C0C2B03834E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16BBB-D0E8-424D-8715-1091D291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23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863" indent="-169863">
              <a:buFontTx/>
              <a:buChar char="•"/>
            </a:pPr>
            <a:endParaRPr lang="en-GB" altLang="en-US" dirty="0"/>
          </a:p>
        </p:txBody>
      </p:sp>
      <p:sp>
        <p:nvSpPr>
          <p:cNvPr id="102404" name="Slide Number Placeholder 3"/>
          <p:cNvSpPr txBox="1">
            <a:spLocks noGrp="1"/>
          </p:cNvSpPr>
          <p:nvPr/>
        </p:nvSpPr>
        <p:spPr bwMode="auto">
          <a:xfrm>
            <a:off x="3883605" y="8684880"/>
            <a:ext cx="2973298" cy="456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16DB1D8-41E6-4575-AC2A-FC31E525E51E}" type="slidenum">
              <a:rPr lang="en-GB" altLang="en-US" sz="1200">
                <a:solidFill>
                  <a:prstClr val="black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z="12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2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09085-A05A-4B3C-817A-34FE081B9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CA1EC-78B1-4D21-8D70-6AF816FED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A3943-0DCF-4956-952F-3F8410255C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6D635-1900-4CD3-B445-F06B817B4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4B641-B25F-480E-889C-5A5360A87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96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2535-4079-40F4-9E2F-7CA6077D9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7EC5A-5AA1-4ECD-8706-054B3F93E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CDA58-E441-4BEF-9075-1A56B886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4B9CE-6A85-49D9-A3A1-B3DAE051D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58BB7-A378-4597-8DE2-39AD5332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17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320B03-09AB-4A63-B233-122E19616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CB9FF3-5816-45EB-BED1-B9D380C61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1EEB7-8AE1-4C56-A966-77B0516264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0CD39-D681-4A92-8133-99E30F36F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2C61D-3954-45E6-89AE-A069B1EA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55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B1F64-372D-4EDB-949B-18412C48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B621C-C1E9-4A5F-A584-FB9C97EC3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47D4E-9260-4FFC-8415-69733D50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698F9-1671-4BCC-901F-35BB9D4B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07ADF-C3BA-4B9B-8540-FF6A0CB7C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55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8B5A-6F1F-4A63-BBAB-953ECA12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C38C2-6FD6-48BD-9411-23478A5AA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39E69-D417-4F79-B4C9-3A7ADE43A5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5703F-5DCA-4545-9550-47598033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2E52-4321-4114-BE77-A06C017BC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24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68175-6F60-4721-A267-C0AAA0023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F48D9-36B0-481C-86A2-26E71758B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589CAC-F48C-44C5-A5EA-8B2AD7E55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52A48-A676-4312-A650-DD83AAF9FA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315BA-CA33-487C-9249-F47F03B8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84D5B-4699-48C4-AC71-3723B5ED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0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D0349-DDA2-4D45-B79A-1DAEE18D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25904-6FEA-424B-BD0F-DAF1BF6B5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902CC-0624-461F-BA01-A20AB3E63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5DA47-0F31-46C4-8A20-E0626C2DA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6D2FDB-89E7-4665-A674-78F91E938C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BD4B7A-E934-4755-B67A-69CB9537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58898A-1C11-4AF2-9768-30E2BE61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766C1F-7BAE-4DF5-B670-CB4696B7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26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4D68C-6D09-4FF6-955D-1C1F8A84D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58149E-B491-415F-B736-8CC00381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9FCED1-E6F7-4BA1-ABEF-FD7D0ECAA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2C7E7-D929-41EA-8179-0B277DE4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7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2CBC05-9255-4881-8B1B-89E2E089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63AC67-2737-4388-875E-23FBEDDB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3B3DA-18BF-40C2-8CBA-B74A83785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9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4F6A5-B8E7-4373-88BF-E863A537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6CC0C-D49F-426D-967C-6D396A2A2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75165-6469-4233-BE98-97188F590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34C41-2836-4EE2-BC48-6A7566D88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85937-3273-4407-8BC9-5A3E43B77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47677-9A40-41AC-B59D-3C744CE9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67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BFF2E-C9C5-4EAF-B8A9-9F20B660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E3639-10A0-4D79-933A-09F34CE4A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6D686-A0F4-4D58-A819-35462A6DF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336D0-3682-4149-BB3C-956029A2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83A70-DA40-4C37-BD60-7CC329E57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9114E-8B1B-403A-A8D7-DA25260CC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60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6">
            <a:extLst>
              <a:ext uri="{FF2B5EF4-FFF2-40B4-BE49-F238E27FC236}">
                <a16:creationId xmlns:a16="http://schemas.microsoft.com/office/drawing/2014/main" id="{FFA25FB9-18EE-435D-90DD-1E07C9FCBF9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41606"/>
            <a:ext cx="12191993" cy="1216419"/>
          </a:xfrm>
          <a:prstGeom prst="rect">
            <a:avLst/>
          </a:prstGeom>
        </p:spPr>
      </p:pic>
      <p:pic>
        <p:nvPicPr>
          <p:cNvPr id="7" name="Image 4">
            <a:extLst>
              <a:ext uri="{FF2B5EF4-FFF2-40B4-BE49-F238E27FC236}">
                <a16:creationId xmlns:a16="http://schemas.microsoft.com/office/drawing/2014/main" id="{195E7809-3B0E-4FA6-A9F8-6307E5F2671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0976"/>
            <a:ext cx="12192001" cy="121642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A025B2-3623-403E-B75D-7234363A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6A25B-8216-42B7-AE53-65AE9F150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EA7E5-D42C-4DE4-8C4E-F549B4E70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994" y="63349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8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V="1">
            <a:off x="1538537" y="5042892"/>
            <a:ext cx="1183883" cy="1140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49225" y="591538"/>
            <a:ext cx="6642100" cy="719138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Prioritization Template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052595"/>
              </p:ext>
            </p:extLst>
          </p:nvPr>
        </p:nvGraphicFramePr>
        <p:xfrm>
          <a:off x="1538289" y="1158536"/>
          <a:ext cx="8348083" cy="5124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3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3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33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7964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High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11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Issue 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 rowSpan="8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9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8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7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6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Issue X</a:t>
                      </a: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4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Issue 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Low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13949"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Preparedness </a:t>
                      </a:r>
                    </a:p>
                    <a:p>
                      <a:pPr algn="l"/>
                      <a:r>
                        <a:rPr lang="en-GB" sz="1200" dirty="0"/>
                        <a:t>Score</a:t>
                      </a:r>
                      <a:r>
                        <a:rPr lang="en-GB" sz="1200" baseline="30000" dirty="0"/>
                        <a:t>1</a:t>
                      </a:r>
                    </a:p>
                    <a:p>
                      <a:pPr algn="l"/>
                      <a:endParaRPr lang="en-GB" sz="1000" i="1" dirty="0"/>
                    </a:p>
                    <a:p>
                      <a:endParaRPr lang="en-GB" sz="1200" dirty="0"/>
                    </a:p>
                  </a:txBody>
                  <a:tcPr marL="72000" marR="72000" marT="36000" marB="36000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/>
                        <a:t>Stage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Discussions of issue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Stage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Occasional Mentions of issue</a:t>
                      </a:r>
                      <a:endParaRPr lang="en-GB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Stage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 &amp; Public Attention on issue</a:t>
                      </a:r>
                      <a:endParaRPr lang="en-GB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/>
                        <a:t>Stage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Active engagement on issue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/>
                        <a:t>Stage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Clear</a:t>
                      </a:r>
                      <a:r>
                        <a:rPr lang="en-GB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Govt.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Plan on issue</a:t>
                      </a:r>
                      <a:endParaRPr lang="en-GB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/>
                        <a:t>Stage 6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/>
                        <a:t>Legislative proposal on issue</a:t>
                      </a:r>
                    </a:p>
                  </a:txBody>
                  <a:tcPr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016">
                <a:tc gridSpan="2">
                  <a:txBody>
                    <a:bodyPr/>
                    <a:lstStyle/>
                    <a:p>
                      <a:pPr algn="r"/>
                      <a:r>
                        <a:rPr lang="en-GB" sz="1200" dirty="0"/>
                        <a:t>Threat</a:t>
                      </a:r>
                      <a:r>
                        <a:rPr lang="en-GB" sz="1200" baseline="30000" dirty="0"/>
                        <a:t>2</a:t>
                      </a:r>
                    </a:p>
                    <a:p>
                      <a:pPr algn="r"/>
                      <a:r>
                        <a:rPr lang="en-GB" sz="900" i="1" dirty="0"/>
                        <a:t>(Legislative</a:t>
                      </a:r>
                      <a:r>
                        <a:rPr lang="en-GB" sz="900" i="1" baseline="0" dirty="0"/>
                        <a:t>)</a:t>
                      </a:r>
                      <a:endParaRPr lang="en-GB" sz="900" i="1" dirty="0"/>
                    </a:p>
                  </a:txBody>
                  <a:tcPr marL="72000" marR="72000" marT="36000" marB="36000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No Immediate Threat</a:t>
                      </a:r>
                      <a:endParaRPr lang="en-GB" sz="105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Immediate Threat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860026" y="6083771"/>
            <a:ext cx="4784060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826568" y="1715466"/>
            <a:ext cx="0" cy="3024336"/>
          </a:xfrm>
          <a:prstGeom prst="straightConnector1">
            <a:avLst/>
          </a:prstGeom>
          <a:ln w="317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274840" y="1785376"/>
            <a:ext cx="504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GB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45764" y="1785376"/>
            <a:ext cx="504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45764" y="3549624"/>
            <a:ext cx="504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74840" y="3549624"/>
            <a:ext cx="504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GB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96390" y="6353944"/>
            <a:ext cx="6119035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aseline="30000" dirty="0">
                <a:solidFill>
                  <a:schemeClr val="tx1"/>
                </a:solidFill>
              </a:rPr>
              <a:t>1 </a:t>
            </a:r>
            <a:r>
              <a:rPr lang="en-GB" sz="1000" b="1" dirty="0">
                <a:solidFill>
                  <a:schemeClr val="tx1"/>
                </a:solidFill>
              </a:rPr>
              <a:t>Input Preparedness score </a:t>
            </a:r>
            <a:r>
              <a:rPr lang="en-GB" sz="1000" dirty="0">
                <a:solidFill>
                  <a:schemeClr val="tx1"/>
                </a:solidFill>
              </a:rPr>
              <a:t>– how prepared are you as an organization on this issue. 1 = nothing prepared 11 =  full strategy, plan, materials ready </a:t>
            </a:r>
          </a:p>
          <a:p>
            <a:r>
              <a:rPr lang="en-GB" sz="1000" baseline="30000" dirty="0">
                <a:solidFill>
                  <a:schemeClr val="tx1"/>
                </a:solidFill>
              </a:rPr>
              <a:t>2</a:t>
            </a:r>
            <a:r>
              <a:rPr lang="en-GB" sz="1000" dirty="0">
                <a:solidFill>
                  <a:schemeClr val="tx1"/>
                </a:solidFill>
              </a:rPr>
              <a:t> </a:t>
            </a:r>
            <a:r>
              <a:rPr lang="en-GB" sz="1000" b="1" dirty="0">
                <a:solidFill>
                  <a:schemeClr val="tx1"/>
                </a:solidFill>
              </a:rPr>
              <a:t>Input Threat level </a:t>
            </a:r>
            <a:r>
              <a:rPr lang="en-GB" sz="1000" dirty="0">
                <a:solidFill>
                  <a:schemeClr val="tx1"/>
                </a:solidFill>
              </a:rPr>
              <a:t>– in which Stage is the issue you are looking at</a:t>
            </a:r>
          </a:p>
        </p:txBody>
      </p:sp>
    </p:spTree>
    <p:extLst>
      <p:ext uri="{BB962C8B-B14F-4D97-AF65-F5344CB8AC3E}">
        <p14:creationId xmlns:p14="http://schemas.microsoft.com/office/powerpoint/2010/main" val="2956009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5D7F2"/>
      </a:accent1>
      <a:accent2>
        <a:srgbClr val="F2C0A5"/>
      </a:accent2>
      <a:accent3>
        <a:srgbClr val="FF837A"/>
      </a:accent3>
      <a:accent4>
        <a:srgbClr val="F5D38C"/>
      </a:accent4>
      <a:accent5>
        <a:srgbClr val="B0D4B8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 - Template A4.potx" id="{597FCB4B-C127-400A-B84B-19A040F4BFC5}" vid="{9223300F-D243-43EB-8995-71C668FDEC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122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Prioritization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Readiness Assessment Template</dc:title>
  <dc:creator>Alan Hardacre</dc:creator>
  <cp:lastModifiedBy>Alan Hardacre</cp:lastModifiedBy>
  <cp:revision>3</cp:revision>
  <dcterms:created xsi:type="dcterms:W3CDTF">2020-12-13T12:07:28Z</dcterms:created>
  <dcterms:modified xsi:type="dcterms:W3CDTF">2021-07-03T08:39:28Z</dcterms:modified>
</cp:coreProperties>
</file>